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dca4ca0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dca4ca0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dca4ca0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dca4ca0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dca4ca0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dca4ca0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dca4ca00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dca4ca00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dca4ca0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dca4ca0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ca4ca0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dca4ca0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dca4ca00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dca4ca00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dca4ca0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dca4ca0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dca4ca0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dca4ca0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dca4ca0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dca4ca0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f995648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f995648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dca4ca00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dca4ca00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dca4ca00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dca4ca00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dca4ca00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dca4ca00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f995648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f995648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dca4ca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dca4ca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dca4ca0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dca4ca0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0d17fbcd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0d17fbcd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f995648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f995648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f9956484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f9956484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995648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995648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uwpmOKgtZEQ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uwpmOKgtZEQ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Hoepelman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370030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02-08-2022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Slicer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models are usually shared or exported as .stl files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Slicers turn .stl files into “G-Code”, instructions for your specific 3D printer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Slicer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Lot’s of slicers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PrusaSlicer - Also for non-Prusa printers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Simplify3D - Paid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Creality Slicer - Creality printers only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Slicer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0" y="0"/>
            <a:ext cx="83801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tuning knobs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height: detail v.s. printing time trade-off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Detailed prints: 0.07 or 0.1mm</a:t>
            </a:r>
            <a:br>
              <a:rPr lang="en"/>
            </a:br>
            <a:r>
              <a:rPr lang="en"/>
              <a:t>Large or simple shapes: 0.2mm or 0.25mm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25" y="0"/>
            <a:ext cx="9175226" cy="458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00" y="966549"/>
            <a:ext cx="6961899" cy="39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600" y="51450"/>
            <a:ext cx="6804775" cy="49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Supports: bridges</a:t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42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 adhesion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Most common reason why prints fail: print gets loose from the bed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0450"/>
            <a:ext cx="8839204" cy="118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 adhesion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Expectation: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884" y="80575"/>
            <a:ext cx="62751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 adhesion: spaghetti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123" y="36100"/>
            <a:ext cx="3703327" cy="49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 adhesion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Fat and fingerprints are your enemy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clean your build plate with alcohol and a clean microfiber cloth before printing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dishwashing soap once in a while too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air drafts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15° C or higher, and/or increase bed heat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“Brims” and “Rafts” can increase print surface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Nuclear option: use hairspray or glue stick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50" y="651175"/>
            <a:ext cx="6620875" cy="37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amera angle/position test for modified print head with nozzle cam using an modified endoscope. &#10;Check out my Complete How-To video for more details: https://www.youtube.com/watch?v=GAp23w_dnNc" id="73" name="Google Shape;73;p16" title="3D Printer custom nozzle cam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00" y="-228600"/>
            <a:ext cx="7944526" cy="59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amera angle/position test for modified print head with nozzle cam using an modified endoscope. &#10;Check out my Complete How-To video for more details: https://www.youtube.com/watch?v=GAp23w_dnNc" id="80" name="Google Shape;80;p17" title="3D Printer custom nozzle cam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00" y="-228600"/>
            <a:ext cx="7944526" cy="59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 3D printer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50" y="993725"/>
            <a:ext cx="3471452" cy="26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261475" y="3878350"/>
            <a:ext cx="85206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 models €200 - €3.000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 3D printer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50" y="993725"/>
            <a:ext cx="3471452" cy="26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title"/>
          </p:nvPr>
        </p:nvSpPr>
        <p:spPr>
          <a:xfrm>
            <a:off x="277075" y="3660150"/>
            <a:ext cx="8520600" cy="13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Xebia has a Prusa i3 MK2S and MK3 which you can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and easy to use, MK3+ costs about €1200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 Filament</a:t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277075" y="3660150"/>
            <a:ext cx="85206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€20-€35/kg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Plastic type usually “PLA”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600" y="921375"/>
            <a:ext cx="3707174" cy="278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need: 3D model</a:t>
            </a:r>
            <a:endParaRPr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277075" y="3660150"/>
            <a:ext cx="85206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Lots of free downloads on printables.com, thingiverse.com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Can design your own with CAD or 3D-</a:t>
            </a:r>
            <a:r>
              <a:rPr lang="en" sz="2420"/>
              <a:t>modeling</a:t>
            </a:r>
            <a:r>
              <a:rPr lang="en" sz="2420"/>
              <a:t> software</a:t>
            </a:r>
            <a:endParaRPr sz="2420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25" y="1017725"/>
            <a:ext cx="3627300" cy="25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